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303" r:id="rId3"/>
    <p:sldId id="304" r:id="rId4"/>
    <p:sldId id="306" r:id="rId5"/>
    <p:sldId id="305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0"/>
    <a:srgbClr val="FF8E00"/>
    <a:srgbClr val="FF1D00"/>
    <a:srgbClr val="00BC50"/>
    <a:srgbClr val="00BE50"/>
    <a:srgbClr val="00A250"/>
    <a:srgbClr val="0068FF"/>
    <a:srgbClr val="006EFF"/>
    <a:srgbClr val="0064FA"/>
    <a:srgbClr val="FF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55"/>
    <p:restoredTop sz="91119"/>
  </p:normalViewPr>
  <p:slideViewPr>
    <p:cSldViewPr snapToGrid="0" snapToObjects="1" showGuides="1">
      <p:cViewPr varScale="1">
        <p:scale>
          <a:sx n="82" d="100"/>
          <a:sy n="82" d="100"/>
        </p:scale>
        <p:origin x="1384" y="176"/>
      </p:cViewPr>
      <p:guideLst>
        <p:guide orient="horz" pos="2160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28.09.21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Erstellung von 3D-Modellen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993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Erstellung von 3D-Modellen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0996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Erstellung von 3D-Modellen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5256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Erstellung von 3D-Modellen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5832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 err="1">
                <a:latin typeface="Aileron Heavy" pitchFamily="2" charset="77"/>
              </a:rPr>
              <a:t>Creating</a:t>
            </a:r>
            <a:r>
              <a:rPr lang="de-CH" sz="3600" b="1" i="0" dirty="0">
                <a:latin typeface="Aileron Heavy" pitchFamily="2" charset="77"/>
              </a:rPr>
              <a:t> </a:t>
            </a:r>
            <a:r>
              <a:rPr lang="de-CH" sz="3600" b="1" i="0" dirty="0" err="1">
                <a:latin typeface="Aileron Heavy" pitchFamily="2" charset="77"/>
              </a:rPr>
              <a:t>the</a:t>
            </a:r>
            <a:r>
              <a:rPr lang="de-CH" sz="36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 err="1">
                <a:latin typeface="Aileron Heavy" pitchFamily="2" charset="77"/>
              </a:rPr>
              <a:t>Creating</a:t>
            </a:r>
            <a:r>
              <a:rPr lang="de-CH" sz="2800" b="1" i="0" dirty="0">
                <a:latin typeface="Aileron Heavy" pitchFamily="2" charset="77"/>
              </a:rPr>
              <a:t> </a:t>
            </a:r>
            <a:r>
              <a:rPr lang="de-CH" sz="2800" b="1" i="0" dirty="0" err="1">
                <a:latin typeface="Aileron Heavy" pitchFamily="2" charset="77"/>
              </a:rPr>
              <a:t>the</a:t>
            </a:r>
            <a:r>
              <a:rPr lang="de-CH" sz="28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/>
              <a:t>17.06.21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727829E-2FAA-5541-83D0-BF9D4FBDD1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Objekterstellung</a:t>
            </a:r>
          </a:p>
        </p:txBody>
      </p:sp>
    </p:spTree>
    <p:extLst>
      <p:ext uri="{BB962C8B-B14F-4D97-AF65-F5344CB8AC3E}">
        <p14:creationId xmlns:p14="http://schemas.microsoft.com/office/powerpoint/2010/main" val="413161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7A3C73F-8BB3-B740-A06C-1FEA335A7A0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CH" dirty="0"/>
              <a:t>28.09.21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3E144D-B7BF-5047-BC8B-1189C8BDFD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CAAE19-8390-2E4A-978A-FC9D1ED2AE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3627CD6-4582-174A-A9EB-99C69ED8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32038F5-2870-D24C-8425-1ED3432697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 </a:t>
            </a:r>
            <a:r>
              <a:rPr lang="de-CH" dirty="0"/>
              <a:t>Agent 327: Operation </a:t>
            </a:r>
            <a:r>
              <a:rPr lang="de-CH" dirty="0" err="1"/>
              <a:t>Barbershop</a:t>
            </a:r>
            <a:endParaRPr lang="de-CH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DBD5E114-973F-C549-9DE4-C1265A6BE9DD}"/>
              </a:ext>
            </a:extLst>
          </p:cNvPr>
          <p:cNvSpPr txBox="1">
            <a:spLocks/>
          </p:cNvSpPr>
          <p:nvPr/>
        </p:nvSpPr>
        <p:spPr>
          <a:xfrm>
            <a:off x="0" y="384411"/>
            <a:ext cx="12192000" cy="8886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CH" b="0" dirty="0"/>
              <a:t>3D-Modelle</a:t>
            </a:r>
          </a:p>
        </p:txBody>
      </p:sp>
      <p:pic>
        <p:nvPicPr>
          <p:cNvPr id="12" name="Grafik 11" descr="Ein Bild, das Waffe, Person, drinnen enthält.&#10;&#10;Automatisch generierte Beschreibung">
            <a:extLst>
              <a:ext uri="{FF2B5EF4-FFF2-40B4-BE49-F238E27FC236}">
                <a16:creationId xmlns:a16="http://schemas.microsoft.com/office/drawing/2014/main" id="{61840B8D-3652-C949-864F-A38460FD16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2" b="2938"/>
          <a:stretch/>
        </p:blipFill>
        <p:spPr>
          <a:xfrm>
            <a:off x="0" y="1244100"/>
            <a:ext cx="12192000" cy="51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687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7A3C73F-8BB3-B740-A06C-1FEA335A7A0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CH"/>
              <a:t>28.09.21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3E144D-B7BF-5047-BC8B-1189C8BDFD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CAAE19-8390-2E4A-978A-FC9D1ED2AE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3627CD6-4582-174A-A9EB-99C69ED8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DBD5E114-973F-C549-9DE4-C1265A6BE9DD}"/>
              </a:ext>
            </a:extLst>
          </p:cNvPr>
          <p:cNvSpPr txBox="1">
            <a:spLocks/>
          </p:cNvSpPr>
          <p:nvPr/>
        </p:nvSpPr>
        <p:spPr>
          <a:xfrm>
            <a:off x="0" y="384411"/>
            <a:ext cx="12192000" cy="8886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CH" b="0" dirty="0"/>
              <a:t>Ziel von heute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3B7EDA4-A36F-5C41-9A9C-D9F5CDF83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2896" y="1367381"/>
            <a:ext cx="5106208" cy="510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85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7A3C73F-8BB3-B740-A06C-1FEA335A7A0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CH" dirty="0"/>
              <a:t>28.09.21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3E144D-B7BF-5047-BC8B-1189C8BDFD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CAAE19-8390-2E4A-978A-FC9D1ED2AE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3627CD6-4582-174A-A9EB-99C69ED8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32038F5-2870-D24C-8425-1ED3432697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 </a:t>
            </a:r>
            <a:r>
              <a:rPr lang="de-CH" dirty="0"/>
              <a:t>Agent 327: Operation </a:t>
            </a:r>
            <a:r>
              <a:rPr lang="de-CH" dirty="0" err="1"/>
              <a:t>Barbershop</a:t>
            </a:r>
            <a:endParaRPr lang="de-CH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DBD5E114-973F-C549-9DE4-C1265A6BE9DD}"/>
              </a:ext>
            </a:extLst>
          </p:cNvPr>
          <p:cNvSpPr txBox="1">
            <a:spLocks/>
          </p:cNvSpPr>
          <p:nvPr/>
        </p:nvSpPr>
        <p:spPr>
          <a:xfrm>
            <a:off x="0" y="384411"/>
            <a:ext cx="12192000" cy="8886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CH" b="0" dirty="0"/>
              <a:t>3D-Modelle</a:t>
            </a:r>
          </a:p>
        </p:txBody>
      </p:sp>
      <p:pic>
        <p:nvPicPr>
          <p:cNvPr id="12" name="Grafik 11" descr="Ein Bild, das Waffe, Person, drinnen enthält.&#10;&#10;Automatisch generierte Beschreibung">
            <a:extLst>
              <a:ext uri="{FF2B5EF4-FFF2-40B4-BE49-F238E27FC236}">
                <a16:creationId xmlns:a16="http://schemas.microsoft.com/office/drawing/2014/main" id="{61840B8D-3652-C949-864F-A38460FD16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2" b="2938"/>
          <a:stretch/>
        </p:blipFill>
        <p:spPr>
          <a:xfrm>
            <a:off x="0" y="1244100"/>
            <a:ext cx="12192000" cy="51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7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7A3C73F-8BB3-B740-A06C-1FEA335A7A0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CH" dirty="0"/>
              <a:t>28.09.21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3E144D-B7BF-5047-BC8B-1189C8BDFD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3CAAE19-8390-2E4A-978A-FC9D1ED2AE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3627CD6-4582-174A-A9EB-99C69ED8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DBD5E114-973F-C549-9DE4-C1265A6BE9DD}"/>
              </a:ext>
            </a:extLst>
          </p:cNvPr>
          <p:cNvSpPr txBox="1">
            <a:spLocks/>
          </p:cNvSpPr>
          <p:nvPr/>
        </p:nvSpPr>
        <p:spPr>
          <a:xfrm>
            <a:off x="0" y="384411"/>
            <a:ext cx="12192000" cy="8886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CH" b="0" dirty="0"/>
              <a:t>Aufgabe</a:t>
            </a:r>
          </a:p>
        </p:txBody>
      </p:sp>
      <p:sp>
        <p:nvSpPr>
          <p:cNvPr id="7" name="Inhaltsplatzhalter 1">
            <a:extLst>
              <a:ext uri="{FF2B5EF4-FFF2-40B4-BE49-F238E27FC236}">
                <a16:creationId xmlns:a16="http://schemas.microsoft.com/office/drawing/2014/main" id="{917477F8-A1B3-0D44-B609-227757992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</p:spPr>
        <p:txBody>
          <a:bodyPr/>
          <a:lstStyle/>
          <a:p>
            <a:r>
              <a:rPr lang="de-DE" dirty="0"/>
              <a:t>Erstellen Sie aus einem Würfel ein Haus, ähnlich der Abbildung.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Zusatzaufgabe:</a:t>
            </a:r>
          </a:p>
          <a:p>
            <a:pPr lvl="1"/>
            <a:r>
              <a:rPr lang="de-DE" dirty="0"/>
              <a:t>Finden Sie einen Weg, damit die Vertices auf dem Schornstein dieselbe Höhe aufweisen, ohne dabei auf “Grab“ zurückzugreifen.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549B9-CF84-2848-9F1E-E663C642C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191" y="1813254"/>
            <a:ext cx="2968935" cy="296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95519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Macintosh PowerPoint</Application>
  <PresentationFormat>Breitbild</PresentationFormat>
  <Paragraphs>37</Paragraphs>
  <Slides>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3" baseType="lpstr">
      <vt:lpstr>Aileron</vt:lpstr>
      <vt:lpstr>Aileron Black</vt:lpstr>
      <vt:lpstr>Aileron Heavy</vt:lpstr>
      <vt:lpstr>Aileron Thin</vt:lpstr>
      <vt:lpstr>Arial</vt:lpstr>
      <vt:lpstr>Calibri</vt:lpstr>
      <vt:lpstr>Helvetica Neue Condensed</vt:lpstr>
      <vt:lpstr>Standard</vt:lpstr>
      <vt:lpstr>PowerPoint-Präsentation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Rihs, Michael (PSY)</cp:lastModifiedBy>
  <cp:revision>93</cp:revision>
  <dcterms:created xsi:type="dcterms:W3CDTF">2021-06-17T16:14:48Z</dcterms:created>
  <dcterms:modified xsi:type="dcterms:W3CDTF">2021-09-28T18:42:04Z</dcterms:modified>
</cp:coreProperties>
</file>

<file path=docProps/thumbnail.jpeg>
</file>